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1"/>
  </p:sldMasterIdLst>
  <p:notesMasterIdLst>
    <p:notesMasterId r:id="rId15"/>
  </p:notesMasterIdLst>
  <p:sldIdLst>
    <p:sldId id="256" r:id="rId2"/>
    <p:sldId id="257" r:id="rId3"/>
    <p:sldId id="258" r:id="rId4"/>
    <p:sldId id="260" r:id="rId5"/>
    <p:sldId id="262" r:id="rId6"/>
    <p:sldId id="264" r:id="rId7"/>
    <p:sldId id="268" r:id="rId8"/>
    <p:sldId id="272" r:id="rId9"/>
    <p:sldId id="274" r:id="rId10"/>
    <p:sldId id="279" r:id="rId11"/>
    <p:sldId id="276" r:id="rId12"/>
    <p:sldId id="277" r:id="rId13"/>
    <p:sldId id="278" r:id="rId14"/>
  </p:sldIdLst>
  <p:sldSz cx="18288000" cy="10287000"/>
  <p:notesSz cx="6858000" cy="9144000"/>
  <p:embeddedFontLst>
    <p:embeddedFont>
      <p:font typeface="Century Gothic" panose="020B0502020202020204" pitchFamily="34" charset="0"/>
      <p:regular r:id="rId16"/>
      <p:bold r:id="rId17"/>
      <p:italic r:id="rId18"/>
      <p:boldItalic r:id="rId19"/>
    </p:embeddedFont>
    <p:embeddedFont>
      <p:font typeface="IBM Plex Sans" panose="020B0503050203000203" pitchFamily="34" charset="0"/>
      <p:regular r:id="rId20"/>
      <p:bold r:id="rId21"/>
      <p:italic r:id="rId22"/>
      <p:boldItalic r:id="rId23"/>
    </p:embeddedFont>
    <p:embeddedFont>
      <p:font typeface="IBM Plex Sans Bold" panose="020B0803050203000203" charset="0"/>
      <p:regular r:id="rId24"/>
      <p:bold r:id="rId25"/>
    </p:embeddedFont>
    <p:embeddedFont>
      <p:font typeface="Montserrat Bold" panose="020B0604020202020204" charset="0"/>
      <p:regular r:id="rId26"/>
      <p:bold r:id="rId27"/>
    </p:embeddedFont>
    <p:embeddedFont>
      <p:font typeface="Wingdings 3" panose="05040102010807070707" pitchFamily="18" charset="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8F539-DFCB-4A95-4984-9AC90D7B1F07}" v="160" dt="2025-01-21T17:51:34.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4622" autoAdjust="0"/>
  </p:normalViewPr>
  <p:slideViewPr>
    <p:cSldViewPr>
      <p:cViewPr>
        <p:scale>
          <a:sx n="125" d="100"/>
          <a:sy n="125" d="100"/>
        </p:scale>
        <p:origin x="-4061" y="-4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13882-E832-4098-9F7F-5D8D620FB6A3}" type="datetimeFigureOut">
              <a:rPr lang="en-IN" smtClean="0"/>
              <a:t>02-07-2025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7F88C-7C3C-4F5F-8D56-46BA5264478E}" type="slidenum">
              <a:rPr lang="en-IN" smtClean="0"/>
              <a:t>‹#›</a:t>
            </a:fld>
            <a:endParaRPr lang="en-IN"/>
          </a:p>
        </p:txBody>
      </p:sp>
    </p:spTree>
    <p:extLst>
      <p:ext uri="{BB962C8B-B14F-4D97-AF65-F5344CB8AC3E}">
        <p14:creationId xmlns:p14="http://schemas.microsoft.com/office/powerpoint/2010/main" val="125880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3820" y="3771901"/>
            <a:ext cx="13373099" cy="3394172"/>
          </a:xfrm>
        </p:spPr>
        <p:txBody>
          <a:bodyPr anchor="b">
            <a:normAutofit/>
          </a:bodyPr>
          <a:lstStyle>
            <a:lvl1pPr>
              <a:defRPr sz="9600"/>
            </a:lvl1pPr>
          </a:lstStyle>
          <a:p>
            <a:r>
              <a:rPr lang="en-US" dirty="0"/>
              <a:t>Click to edit Master title style</a:t>
            </a:r>
          </a:p>
        </p:txBody>
      </p:sp>
      <p:sp>
        <p:nvSpPr>
          <p:cNvPr id="3" name="Subtitle 2"/>
          <p:cNvSpPr>
            <a:spLocks noGrp="1"/>
          </p:cNvSpPr>
          <p:nvPr>
            <p:ph type="subTitle" idx="1"/>
          </p:nvPr>
        </p:nvSpPr>
        <p:spPr>
          <a:xfrm>
            <a:off x="3883820" y="7166069"/>
            <a:ext cx="13373099" cy="1689425"/>
          </a:xfrm>
        </p:spPr>
        <p:txBody>
          <a:bodyPr anchor="t"/>
          <a:lstStyle>
            <a:lvl1pPr marL="0" indent="0" algn="l">
              <a:buNone/>
              <a:defRPr>
                <a:solidFill>
                  <a:schemeClr val="tx1">
                    <a:lumMod val="65000"/>
                    <a:lumOff val="35000"/>
                  </a:schemeClr>
                </a:soli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19" y="6794311"/>
            <a:ext cx="1169651" cy="547688"/>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316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19" y="914400"/>
            <a:ext cx="13373099" cy="4675560"/>
          </a:xfrm>
        </p:spPr>
        <p:txBody>
          <a:bodyPr anchor="ctr">
            <a:normAutofit/>
          </a:bodyPr>
          <a:lstStyle>
            <a:lvl1pPr algn="l">
              <a:defRPr sz="8533" b="0" cap="none"/>
            </a:lvl1pPr>
          </a:lstStyle>
          <a:p>
            <a:r>
              <a:rPr lang="en-US" dirty="0"/>
              <a:t>Click to edit Master title style</a:t>
            </a:r>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3200">
                <a:solidFill>
                  <a:schemeClr val="tx1">
                    <a:lumMod val="65000"/>
                    <a:lumOff val="3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2192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74924" y="914400"/>
            <a:ext cx="12590889" cy="4343400"/>
          </a:xfrm>
        </p:spPr>
        <p:txBody>
          <a:bodyPr anchor="ctr">
            <a:normAutofit/>
          </a:bodyPr>
          <a:lstStyle>
            <a:lvl1pPr algn="l">
              <a:defRPr sz="8533" b="0" cap="none"/>
            </a:lvl1pPr>
          </a:lstStyle>
          <a:p>
            <a:r>
              <a:rPr lang="en-US" dirty="0"/>
              <a:t>Click to edit Master title style</a:t>
            </a:r>
          </a:p>
        </p:txBody>
      </p:sp>
      <p:sp>
        <p:nvSpPr>
          <p:cNvPr id="13" name="Text Placeholder 9"/>
          <p:cNvSpPr>
            <a:spLocks noGrp="1"/>
          </p:cNvSpPr>
          <p:nvPr>
            <p:ph type="body" sz="quarter" idx="13"/>
          </p:nvPr>
        </p:nvSpPr>
        <p:spPr>
          <a:xfrm>
            <a:off x="4912518" y="5257800"/>
            <a:ext cx="11304831" cy="571500"/>
          </a:xfrm>
        </p:spPr>
        <p:txBody>
          <a:bodyPr anchor="ctr">
            <a:noAutofit/>
          </a:bodyPr>
          <a:lstStyle>
            <a:lvl1pPr marL="0" indent="0">
              <a:buFontTx/>
              <a:buNone/>
              <a:defRPr sz="2844">
                <a:solidFill>
                  <a:schemeClr val="tx1">
                    <a:lumMod val="50000"/>
                    <a:lumOff val="50000"/>
                  </a:schemeClr>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3200">
                <a:solidFill>
                  <a:schemeClr val="tx1">
                    <a:lumMod val="65000"/>
                    <a:lumOff val="3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D57F1E4F-1CFF-5643-939E-217C01CDF565}" type="slidenum">
              <a:rPr lang="en-US" dirty="0"/>
              <a:pPr/>
              <a:t>‹#›</a:t>
            </a:fld>
            <a:endParaRPr lang="en-US" dirty="0"/>
          </a:p>
        </p:txBody>
      </p:sp>
      <p:sp>
        <p:nvSpPr>
          <p:cNvPr id="14" name="TextBox 13"/>
          <p:cNvSpPr txBox="1"/>
          <p:nvPr/>
        </p:nvSpPr>
        <p:spPr>
          <a:xfrm>
            <a:off x="3701478" y="972008"/>
            <a:ext cx="914400" cy="877164"/>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solidFill>
                <a:effectLst/>
                <a:latin typeface="Arial"/>
              </a:rPr>
              <a:t>“</a:t>
            </a:r>
          </a:p>
        </p:txBody>
      </p:sp>
      <p:sp>
        <p:nvSpPr>
          <p:cNvPr id="15" name="TextBox 14"/>
          <p:cNvSpPr txBox="1"/>
          <p:nvPr/>
        </p:nvSpPr>
        <p:spPr>
          <a:xfrm>
            <a:off x="16672278" y="4357959"/>
            <a:ext cx="914400" cy="877164"/>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9593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1"/>
            <a:ext cx="13373100" cy="4087268"/>
          </a:xfrm>
        </p:spPr>
        <p:txBody>
          <a:bodyPr anchor="b">
            <a:normAutofit/>
          </a:bodyPr>
          <a:lstStyle>
            <a:lvl1pPr algn="l">
              <a:defRPr sz="8533" b="0"/>
            </a:lvl1pPr>
          </a:lstStyle>
          <a:p>
            <a:r>
              <a:rPr lang="en-US" dirty="0"/>
              <a:t>Click to edit Master title style</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9071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4274924" y="914400"/>
            <a:ext cx="12590889" cy="4343400"/>
          </a:xfrm>
        </p:spPr>
        <p:txBody>
          <a:bodyPr anchor="ctr">
            <a:normAutofit/>
          </a:bodyPr>
          <a:lstStyle>
            <a:lvl1pPr algn="l">
              <a:defRPr sz="8533" b="0" cap="none"/>
            </a:lvl1pPr>
          </a:lstStyle>
          <a:p>
            <a:r>
              <a:rPr lang="en-US" dirty="0"/>
              <a:t>Click to edit Master title style</a:t>
            </a:r>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4267">
                <a:solidFill>
                  <a:schemeClr val="accent1"/>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D57F1E4F-1CFF-5643-939E-217C01CDF565}" type="slidenum">
              <a:rPr lang="en-US" dirty="0"/>
              <a:pPr/>
              <a:t>‹#›</a:t>
            </a:fld>
            <a:endParaRPr lang="en-US" dirty="0"/>
          </a:p>
        </p:txBody>
      </p:sp>
      <p:sp>
        <p:nvSpPr>
          <p:cNvPr id="17" name="TextBox 16"/>
          <p:cNvSpPr txBox="1"/>
          <p:nvPr/>
        </p:nvSpPr>
        <p:spPr>
          <a:xfrm>
            <a:off x="3701478" y="972008"/>
            <a:ext cx="914400" cy="877164"/>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solidFill>
                <a:effectLst/>
                <a:latin typeface="Arial"/>
              </a:rPr>
              <a:t>“</a:t>
            </a:r>
          </a:p>
        </p:txBody>
      </p:sp>
      <p:sp>
        <p:nvSpPr>
          <p:cNvPr id="18" name="TextBox 17"/>
          <p:cNvSpPr txBox="1"/>
          <p:nvPr/>
        </p:nvSpPr>
        <p:spPr>
          <a:xfrm>
            <a:off x="16672278" y="4357959"/>
            <a:ext cx="914400" cy="877164"/>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297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883819" y="941111"/>
            <a:ext cx="13373099" cy="4320030"/>
          </a:xfrm>
        </p:spPr>
        <p:txBody>
          <a:bodyPr anchor="ctr">
            <a:normAutofit/>
          </a:bodyPr>
          <a:lstStyle>
            <a:lvl1pPr algn="l">
              <a:defRPr sz="8533" b="0"/>
            </a:lvl1pPr>
          </a:lstStyle>
          <a:p>
            <a:r>
              <a:rPr lang="en-US" dirty="0"/>
              <a:t>Click to edit Master title style</a:t>
            </a:r>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4267">
                <a:solidFill>
                  <a:schemeClr val="accent1"/>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260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6010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8"/>
            <a:ext cx="3311402" cy="7925726"/>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3883818" y="941108"/>
            <a:ext cx="9715500" cy="792572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384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8" y="936165"/>
            <a:ext cx="13367531" cy="1921335"/>
          </a:xfrm>
        </p:spPr>
        <p:txBody>
          <a:bodyPr/>
          <a:lstStyle/>
          <a:p>
            <a:r>
              <a:rPr lang="en-US" dirty="0"/>
              <a:t>Click to edit Master title style</a:t>
            </a:r>
          </a:p>
        </p:txBody>
      </p:sp>
      <p:sp>
        <p:nvSpPr>
          <p:cNvPr id="3" name="Content Placeholder 2"/>
          <p:cNvSpPr>
            <a:spLocks noGrp="1"/>
          </p:cNvSpPr>
          <p:nvPr>
            <p:ph idx="1"/>
          </p:nvPr>
        </p:nvSpPr>
        <p:spPr>
          <a:xfrm>
            <a:off x="3883818" y="3200400"/>
            <a:ext cx="13373100" cy="56664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090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83819" y="3088125"/>
            <a:ext cx="13373099" cy="2203200"/>
          </a:xfrm>
        </p:spPr>
        <p:txBody>
          <a:bodyPr anchor="b"/>
          <a:lstStyle>
            <a:lvl1pPr algn="l">
              <a:defRPr sz="7111" b="0" cap="none"/>
            </a:lvl1pPr>
          </a:lstStyle>
          <a:p>
            <a:r>
              <a:rPr lang="en-US" dirty="0"/>
              <a:t>Click to edit Master title style</a:t>
            </a:r>
          </a:p>
        </p:txBody>
      </p:sp>
      <p:sp>
        <p:nvSpPr>
          <p:cNvPr id="3" name="Text Placeholder 2"/>
          <p:cNvSpPr>
            <a:spLocks noGrp="1"/>
          </p:cNvSpPr>
          <p:nvPr>
            <p:ph type="body" idx="1"/>
          </p:nvPr>
        </p:nvSpPr>
        <p:spPr>
          <a:xfrm>
            <a:off x="3883819" y="5295194"/>
            <a:ext cx="13373099" cy="1290600"/>
          </a:xfrm>
        </p:spPr>
        <p:txBody>
          <a:bodyPr anchor="t"/>
          <a:lstStyle>
            <a:lvl1pPr marL="0" indent="0" algn="l">
              <a:buNone/>
              <a:defRPr sz="3556">
                <a:solidFill>
                  <a:schemeClr val="tx1">
                    <a:lumMod val="65000"/>
                    <a:lumOff val="3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343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83818" y="3200400"/>
            <a:ext cx="6470796" cy="56664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0786121" y="3189333"/>
            <a:ext cx="6470796" cy="56664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19" y="1181674"/>
            <a:ext cx="1169651" cy="547688"/>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1656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4409060" y="2959055"/>
            <a:ext cx="5989098" cy="864393"/>
          </a:xfrm>
        </p:spPr>
        <p:txBody>
          <a:bodyPr anchor="b">
            <a:noAutofit/>
          </a:bodyPr>
          <a:lstStyle>
            <a:lvl1pPr marL="0" indent="0">
              <a:buNone/>
              <a:defRPr sz="4267"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3883819" y="3823449"/>
            <a:ext cx="6514340" cy="503109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1259944" y="2954213"/>
            <a:ext cx="5998502" cy="864393"/>
          </a:xfrm>
        </p:spPr>
        <p:txBody>
          <a:bodyPr anchor="b">
            <a:noAutofit/>
          </a:bodyPr>
          <a:lstStyle>
            <a:lvl1pPr marL="0" indent="0">
              <a:buNone/>
              <a:defRPr sz="4267"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10750436" y="3818607"/>
            <a:ext cx="6508011" cy="503109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19" y="1181674"/>
            <a:ext cx="1169651" cy="547688"/>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1618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44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331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19" y="669132"/>
            <a:ext cx="5257799" cy="1464468"/>
          </a:xfrm>
        </p:spPr>
        <p:txBody>
          <a:bodyPr anchor="b"/>
          <a:lstStyle>
            <a:lvl1pPr algn="l">
              <a:defRPr sz="3556" b="0"/>
            </a:lvl1pPr>
          </a:lstStyle>
          <a:p>
            <a:r>
              <a:rPr lang="en-US" dirty="0"/>
              <a:t>Click to edit Master title style</a:t>
            </a:r>
          </a:p>
        </p:txBody>
      </p:sp>
      <p:sp>
        <p:nvSpPr>
          <p:cNvPr id="3" name="Content Placeholder 2"/>
          <p:cNvSpPr>
            <a:spLocks noGrp="1"/>
          </p:cNvSpPr>
          <p:nvPr>
            <p:ph idx="1"/>
          </p:nvPr>
        </p:nvSpPr>
        <p:spPr>
          <a:xfrm>
            <a:off x="9484518" y="669133"/>
            <a:ext cx="7772400" cy="812244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83819" y="2397920"/>
            <a:ext cx="5257799" cy="6393654"/>
          </a:xfrm>
        </p:spPr>
        <p:txBody>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146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7"/>
          </a:xfrm>
        </p:spPr>
        <p:txBody>
          <a:bodyPr anchor="b">
            <a:normAutofit/>
          </a:bodyPr>
          <a:lstStyle>
            <a:lvl1pPr algn="l">
              <a:defRPr sz="4267" b="0"/>
            </a:lvl1pPr>
          </a:lstStyle>
          <a:p>
            <a:r>
              <a:rPr lang="en-US" dirty="0"/>
              <a:t>Click to edit Master title style</a:t>
            </a:r>
          </a:p>
        </p:txBody>
      </p:sp>
      <p:sp>
        <p:nvSpPr>
          <p:cNvPr id="3" name="Picture Placeholder 2"/>
          <p:cNvSpPr>
            <a:spLocks noGrp="1" noChangeAspect="1"/>
          </p:cNvSpPr>
          <p:nvPr>
            <p:ph type="pic" idx="1"/>
          </p:nvPr>
        </p:nvSpPr>
        <p:spPr>
          <a:xfrm>
            <a:off x="3883818" y="952448"/>
            <a:ext cx="13373100" cy="5782455"/>
          </a:xfrm>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dirty="0"/>
          </a:p>
        </p:txBody>
      </p:sp>
      <p:sp>
        <p:nvSpPr>
          <p:cNvPr id="4" name="Text Placeholder 3"/>
          <p:cNvSpPr>
            <a:spLocks noGrp="1"/>
          </p:cNvSpPr>
          <p:nvPr>
            <p:ph type="body" sz="half" idx="2"/>
          </p:nvPr>
        </p:nvSpPr>
        <p:spPr>
          <a:xfrm>
            <a:off x="3883820" y="8051007"/>
            <a:ext cx="13373100" cy="740568"/>
          </a:xfrm>
        </p:spPr>
        <p:txBody>
          <a:bodyPr>
            <a:normAutofit/>
          </a:bodyPr>
          <a:lstStyle>
            <a:lvl1pPr marL="0" indent="0">
              <a:buNone/>
              <a:defRPr sz="2133"/>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623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342900"/>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9"/>
            <a:ext cx="3535011" cy="1028105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7" y="936165"/>
            <a:ext cx="13367531" cy="1921335"/>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5542419" y="9195656"/>
            <a:ext cx="1719425" cy="555594"/>
          </a:xfrm>
          <a:prstGeom prst="rect">
            <a:avLst/>
          </a:prstGeom>
        </p:spPr>
        <p:txBody>
          <a:bodyPr vert="horz" lIns="91440" tIns="45720" rIns="91440" bIns="45720" rtlCol="0" anchor="ctr"/>
          <a:lstStyle>
            <a:lvl1pPr algn="r">
              <a:defRPr sz="1600">
                <a:solidFill>
                  <a:schemeClr val="tx1">
                    <a:tint val="75000"/>
                  </a:schemeClr>
                </a:solidFill>
              </a:defRPr>
            </a:lvl1pPr>
          </a:lstStyle>
          <a:p>
            <a:fld id="{B61BEF0D-F0BB-DE4B-95CE-6DB70DBA9567}" type="datetimeFigureOut">
              <a:rPr lang="en-US" dirty="0"/>
              <a:pPr/>
              <a:t>7/2/2025</a:t>
            </a:fld>
            <a:endParaRPr lang="en-US" dirty="0"/>
          </a:p>
        </p:txBody>
      </p:sp>
      <p:sp>
        <p:nvSpPr>
          <p:cNvPr id="5" name="Footer Placeholder 4"/>
          <p:cNvSpPr>
            <a:spLocks noGrp="1"/>
          </p:cNvSpPr>
          <p:nvPr>
            <p:ph type="ftr" sz="quarter" idx="3"/>
          </p:nvPr>
        </p:nvSpPr>
        <p:spPr>
          <a:xfrm>
            <a:off x="3883819" y="9203713"/>
            <a:ext cx="11429999" cy="547688"/>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797719" y="1181674"/>
            <a:ext cx="1169651" cy="547688"/>
          </a:xfrm>
          <a:prstGeom prst="rect">
            <a:avLst/>
          </a:prstGeom>
        </p:spPr>
        <p:txBody>
          <a:bodyPr vert="horz" lIns="91440" tIns="45720" rIns="91440" bIns="45720" rtlCol="0" anchor="ctr"/>
          <a:lstStyle>
            <a:lvl1pPr algn="r">
              <a:defRPr sz="3556">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801505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17259300" y="0"/>
            <a:ext cx="1028700" cy="1028700"/>
          </a:xfrm>
          <a:custGeom>
            <a:avLst/>
            <a:gdLst/>
            <a:ahLst/>
            <a:cxnLst/>
            <a:rect l="l" t="t" r="r" b="b"/>
            <a:pathLst>
              <a:path w="1028700" h="1028700">
                <a:moveTo>
                  <a:pt x="0" y="0"/>
                </a:moveTo>
                <a:lnTo>
                  <a:pt x="1028700" y="0"/>
                </a:lnTo>
                <a:lnTo>
                  <a:pt x="1028700" y="1028700"/>
                </a:lnTo>
                <a:lnTo>
                  <a:pt x="0" y="1028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6378171" y="0"/>
            <a:ext cx="1909829" cy="2014471"/>
          </a:xfrm>
          <a:custGeom>
            <a:avLst/>
            <a:gdLst/>
            <a:ahLst/>
            <a:cxnLst/>
            <a:rect l="l" t="t" r="r" b="b"/>
            <a:pathLst>
              <a:path w="1909829" h="2014471">
                <a:moveTo>
                  <a:pt x="0" y="0"/>
                </a:moveTo>
                <a:lnTo>
                  <a:pt x="1909829" y="0"/>
                </a:lnTo>
                <a:lnTo>
                  <a:pt x="1909829" y="2014471"/>
                </a:lnTo>
                <a:lnTo>
                  <a:pt x="0" y="2014471"/>
                </a:lnTo>
                <a:lnTo>
                  <a:pt x="0" y="0"/>
                </a:lnTo>
                <a:close/>
              </a:path>
            </a:pathLst>
          </a:custGeom>
          <a:blipFill>
            <a:blip r:embed="rId5"/>
            <a:stretch>
              <a:fillRect/>
            </a:stretch>
          </a:blipFill>
        </p:spPr>
      </p:sp>
      <p:sp>
        <p:nvSpPr>
          <p:cNvPr id="7" name="Freeform 7"/>
          <p:cNvSpPr/>
          <p:nvPr/>
        </p:nvSpPr>
        <p:spPr>
          <a:xfrm>
            <a:off x="128359" y="128273"/>
            <a:ext cx="1800730" cy="1800730"/>
          </a:xfrm>
          <a:custGeom>
            <a:avLst/>
            <a:gdLst/>
            <a:ahLst/>
            <a:cxnLst/>
            <a:rect l="l" t="t" r="r" b="b"/>
            <a:pathLst>
              <a:path w="1800730" h="1800730">
                <a:moveTo>
                  <a:pt x="0" y="0"/>
                </a:moveTo>
                <a:lnTo>
                  <a:pt x="1800730" y="0"/>
                </a:lnTo>
                <a:lnTo>
                  <a:pt x="1800730" y="1800730"/>
                </a:lnTo>
                <a:lnTo>
                  <a:pt x="0" y="1800730"/>
                </a:lnTo>
                <a:lnTo>
                  <a:pt x="0" y="0"/>
                </a:lnTo>
                <a:close/>
              </a:path>
            </a:pathLst>
          </a:custGeom>
          <a:blipFill>
            <a:blip r:embed="rId6"/>
            <a:stretch>
              <a:fillRect/>
            </a:stretch>
          </a:blipFill>
        </p:spPr>
      </p:sp>
      <p:sp>
        <p:nvSpPr>
          <p:cNvPr id="8" name="TextBox 8"/>
          <p:cNvSpPr txBox="1"/>
          <p:nvPr/>
        </p:nvSpPr>
        <p:spPr>
          <a:xfrm>
            <a:off x="1004143" y="2476500"/>
            <a:ext cx="16176127" cy="4116512"/>
          </a:xfrm>
          <a:prstGeom prst="rect">
            <a:avLst/>
          </a:prstGeom>
        </p:spPr>
        <p:txBody>
          <a:bodyPr wrap="square" lIns="0" tIns="0" rIns="0" bIns="0" rtlCol="0" anchor="t">
            <a:spAutoFit/>
          </a:bodyPr>
          <a:lstStyle/>
          <a:p>
            <a:pPr algn="ctr">
              <a:lnSpc>
                <a:spcPts val="10698"/>
              </a:lnSpc>
            </a:pPr>
            <a:r>
              <a:rPr lang="en-US" sz="9950" b="1" spc="129" dirty="0">
                <a:solidFill>
                  <a:srgbClr val="FFFFFF"/>
                </a:solidFill>
                <a:latin typeface="Montserrat Bold"/>
                <a:ea typeface="Montserrat Bold"/>
                <a:cs typeface="Montserrat Bold"/>
                <a:sym typeface="Montserrat Bold"/>
              </a:rPr>
              <a:t>INDIAN GEOTECHNICAL </a:t>
            </a:r>
            <a:r>
              <a:rPr lang="en-US" sz="9900" b="1" spc="129" dirty="0">
                <a:solidFill>
                  <a:srgbClr val="FFFFFF"/>
                </a:solidFill>
                <a:latin typeface="Montserrat Bold"/>
                <a:ea typeface="Montserrat Bold"/>
                <a:cs typeface="Montserrat Bold"/>
                <a:sym typeface="Montserrat Bold"/>
              </a:rPr>
              <a:t>SOCIETY</a:t>
            </a:r>
          </a:p>
          <a:p>
            <a:pPr algn="ctr">
              <a:lnSpc>
                <a:spcPts val="10698"/>
              </a:lnSpc>
            </a:pPr>
            <a:r>
              <a:rPr lang="en-US" sz="9950" b="1" spc="129" dirty="0">
                <a:solidFill>
                  <a:srgbClr val="FFFFFF"/>
                </a:solidFill>
                <a:latin typeface="Montserrat Bold"/>
                <a:ea typeface="Montserrat Bold"/>
                <a:cs typeface="Montserrat Bold"/>
                <a:sym typeface="Montserrat Bold"/>
              </a:rPr>
              <a:t>  </a:t>
            </a:r>
            <a:endParaRPr lang="en-US" sz="9950" dirty="0"/>
          </a:p>
        </p:txBody>
      </p:sp>
      <p:sp>
        <p:nvSpPr>
          <p:cNvPr id="10" name="TextBox 10"/>
          <p:cNvSpPr txBox="1"/>
          <p:nvPr/>
        </p:nvSpPr>
        <p:spPr>
          <a:xfrm>
            <a:off x="6400800" y="4991100"/>
            <a:ext cx="5608133" cy="816442"/>
          </a:xfrm>
          <a:prstGeom prst="rect">
            <a:avLst/>
          </a:prstGeom>
        </p:spPr>
        <p:txBody>
          <a:bodyPr wrap="square" lIns="0" tIns="0" rIns="0" bIns="0" rtlCol="0" anchor="t">
            <a:spAutoFit/>
          </a:bodyPr>
          <a:lstStyle/>
          <a:p>
            <a:pPr>
              <a:lnSpc>
                <a:spcPts val="7500"/>
              </a:lnSpc>
            </a:pPr>
            <a:r>
              <a:rPr lang="en-US" sz="3000" b="1" spc="39" dirty="0">
                <a:solidFill>
                  <a:srgbClr val="FFFFFF"/>
                </a:solidFill>
                <a:latin typeface="Montserrat Bold"/>
                <a:ea typeface="Montserrat Bold"/>
                <a:cs typeface="Montserrat Bold"/>
                <a:sym typeface="Montserrat Bold"/>
              </a:rPr>
              <a:t>STUDENT CHAPTER TKMCE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17184C-403D-BE8E-9CC6-CE84558D7966}"/>
              </a:ext>
            </a:extLst>
          </p:cNvPr>
          <p:cNvSpPr/>
          <p:nvPr/>
        </p:nvSpPr>
        <p:spPr>
          <a:xfrm>
            <a:off x="4057650" y="2005781"/>
            <a:ext cx="10172700" cy="7391400"/>
          </a:xfrm>
          <a:prstGeom prst="rect">
            <a:avLst/>
          </a:prstGeom>
          <a:solidFill>
            <a:srgbClr val="13254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id="{9D3B8BA7-F616-0DD3-31CE-45E5242CD02D}"/>
              </a:ext>
            </a:extLst>
          </p:cNvPr>
          <p:cNvSpPr/>
          <p:nvPr/>
        </p:nvSpPr>
        <p:spPr>
          <a:xfrm>
            <a:off x="4836570" y="958915"/>
            <a:ext cx="8614859" cy="753476"/>
          </a:xfrm>
          <a:prstGeom prst="rect">
            <a:avLst/>
          </a:prstGeom>
        </p:spPr>
        <p:txBody>
          <a:bodyPr wrap="none">
            <a:spAutoFit/>
          </a:bodyPr>
          <a:lstStyle/>
          <a:p>
            <a:pPr algn="just">
              <a:lnSpc>
                <a:spcPct val="115000"/>
              </a:lnSpc>
              <a:spcAft>
                <a:spcPts val="1000"/>
              </a:spcAft>
            </a:pPr>
            <a:r>
              <a:rPr lang="en-US" sz="4000" b="1" dirty="0">
                <a:solidFill>
                  <a:srgbClr val="082125"/>
                </a:solidFill>
                <a:latin typeface="IBM Plex Sans" panose="020B0604020202020204" charset="0"/>
                <a:ea typeface="Times New Roman" panose="02020603050405020304" pitchFamily="18" charset="0"/>
                <a:cs typeface="Cordia New" panose="020B0304020202020204" pitchFamily="34" charset="-34"/>
              </a:rPr>
              <a:t>GATE Qualifiers- </a:t>
            </a:r>
            <a:r>
              <a:rPr lang="en-US" sz="4000" dirty="0">
                <a:solidFill>
                  <a:srgbClr val="082125"/>
                </a:solidFill>
                <a:latin typeface="IBM Plex Sans" panose="020B0604020202020204" charset="0"/>
                <a:ea typeface="Times New Roman" panose="02020603050405020304" pitchFamily="18" charset="0"/>
                <a:cs typeface="Cordia New" panose="020B0304020202020204" pitchFamily="34" charset="-34"/>
              </a:rPr>
              <a:t>IGS-Amaze Batch</a:t>
            </a:r>
            <a:endParaRPr lang="en-US" sz="4000" dirty="0">
              <a:latin typeface="IBM Plex Sans" panose="020B0604020202020204" charset="0"/>
              <a:ea typeface="Times New Roman" panose="02020603050405020304" pitchFamily="18" charset="0"/>
              <a:cs typeface="Cordia New" panose="020B0304020202020204" pitchFamily="34" charset="-34"/>
            </a:endParaRPr>
          </a:p>
        </p:txBody>
      </p:sp>
      <p:pic>
        <p:nvPicPr>
          <p:cNvPr id="4" name="Picture 3">
            <a:extLst>
              <a:ext uri="{FF2B5EF4-FFF2-40B4-BE49-F238E27FC236}">
                <a16:creationId xmlns:a16="http://schemas.microsoft.com/office/drawing/2014/main" id="{CD86B1A2-85B9-5EBB-20FF-5473EFAE0ACB}"/>
              </a:ext>
            </a:extLst>
          </p:cNvPr>
          <p:cNvPicPr>
            <a:picLocks noChangeAspect="1"/>
          </p:cNvPicPr>
          <p:nvPr/>
        </p:nvPicPr>
        <p:blipFill>
          <a:blip r:embed="rId2"/>
          <a:stretch>
            <a:fillRect/>
          </a:stretch>
        </p:blipFill>
        <p:spPr>
          <a:xfrm>
            <a:off x="4512166" y="2819702"/>
            <a:ext cx="2641562" cy="2686589"/>
          </a:xfrm>
          <a:prstGeom prst="rect">
            <a:avLst/>
          </a:prstGeom>
        </p:spPr>
      </p:pic>
      <p:pic>
        <p:nvPicPr>
          <p:cNvPr id="6" name="Picture 5">
            <a:extLst>
              <a:ext uri="{FF2B5EF4-FFF2-40B4-BE49-F238E27FC236}">
                <a16:creationId xmlns:a16="http://schemas.microsoft.com/office/drawing/2014/main" id="{9E5E50CF-53AE-11D3-F916-89A64CF56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0" y="5991317"/>
            <a:ext cx="2906459" cy="2691584"/>
          </a:xfrm>
          <a:prstGeom prst="rect">
            <a:avLst/>
          </a:prstGeom>
        </p:spPr>
      </p:pic>
      <p:pic>
        <p:nvPicPr>
          <p:cNvPr id="8" name="Picture 7">
            <a:extLst>
              <a:ext uri="{FF2B5EF4-FFF2-40B4-BE49-F238E27FC236}">
                <a16:creationId xmlns:a16="http://schemas.microsoft.com/office/drawing/2014/main" id="{CEB47A1D-0590-0C28-8344-3E6152D297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9356" y="2496089"/>
            <a:ext cx="2519212" cy="2932622"/>
          </a:xfrm>
          <a:prstGeom prst="rect">
            <a:avLst/>
          </a:prstGeom>
        </p:spPr>
      </p:pic>
      <p:pic>
        <p:nvPicPr>
          <p:cNvPr id="10" name="Picture 9">
            <a:extLst>
              <a:ext uri="{FF2B5EF4-FFF2-40B4-BE49-F238E27FC236}">
                <a16:creationId xmlns:a16="http://schemas.microsoft.com/office/drawing/2014/main" id="{5E53684E-3E01-80B4-9996-829076EBA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5991317"/>
            <a:ext cx="2219127" cy="2843257"/>
          </a:xfrm>
          <a:prstGeom prst="rect">
            <a:avLst/>
          </a:prstGeom>
        </p:spPr>
      </p:pic>
      <p:pic>
        <p:nvPicPr>
          <p:cNvPr id="12" name="Picture 11">
            <a:extLst>
              <a:ext uri="{FF2B5EF4-FFF2-40B4-BE49-F238E27FC236}">
                <a16:creationId xmlns:a16="http://schemas.microsoft.com/office/drawing/2014/main" id="{B05C2111-2AC1-B328-8025-E314130B74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6114" y="2496089"/>
            <a:ext cx="2435772" cy="2932622"/>
          </a:xfrm>
          <a:prstGeom prst="rect">
            <a:avLst/>
          </a:prstGeom>
        </p:spPr>
      </p:pic>
    </p:spTree>
    <p:extLst>
      <p:ext uri="{BB962C8B-B14F-4D97-AF65-F5344CB8AC3E}">
        <p14:creationId xmlns:p14="http://schemas.microsoft.com/office/powerpoint/2010/main" val="390553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6B7EE3-B2D4-4A9D-85DB-5AE2DAA618EC}"/>
              </a:ext>
            </a:extLst>
          </p:cNvPr>
          <p:cNvSpPr/>
          <p:nvPr/>
        </p:nvSpPr>
        <p:spPr>
          <a:xfrm>
            <a:off x="4653027" y="571500"/>
            <a:ext cx="8981946" cy="707886"/>
          </a:xfrm>
          <a:prstGeom prst="rect">
            <a:avLst/>
          </a:prstGeom>
        </p:spPr>
        <p:txBody>
          <a:bodyPr wrap="none">
            <a:spAutoFit/>
          </a:bodyPr>
          <a:lstStyle/>
          <a:p>
            <a:pPr algn="just"/>
            <a:r>
              <a:rPr lang="en-US" sz="4000" b="1" dirty="0">
                <a:solidFill>
                  <a:srgbClr val="082125"/>
                </a:solidFill>
                <a:latin typeface="IBM Plex Sans" panose="020B0604020202020204" charset="0"/>
                <a:ea typeface="Times New Roman" panose="02020603050405020304" pitchFamily="18" charset="0"/>
              </a:rPr>
              <a:t>Farewell for 2025 </a:t>
            </a:r>
            <a:r>
              <a:rPr lang="en-US" sz="4000" b="1" dirty="0" err="1">
                <a:solidFill>
                  <a:srgbClr val="082125"/>
                </a:solidFill>
                <a:latin typeface="IBM Plex Sans" panose="020B0604020202020204" charset="0"/>
                <a:ea typeface="Times New Roman" panose="02020603050405020304" pitchFamily="18" charset="0"/>
              </a:rPr>
              <a:t>Passout</a:t>
            </a:r>
            <a:r>
              <a:rPr lang="en-US" sz="4000" b="1" dirty="0">
                <a:solidFill>
                  <a:srgbClr val="082125"/>
                </a:solidFill>
                <a:latin typeface="IBM Plex Sans" panose="020B0604020202020204" charset="0"/>
                <a:ea typeface="Times New Roman" panose="02020603050405020304" pitchFamily="18" charset="0"/>
              </a:rPr>
              <a:t> Students </a:t>
            </a:r>
            <a:endParaRPr lang="en-US" sz="4000" b="1" dirty="0">
              <a:latin typeface="IBM Plex Sans" panose="020B0604020202020204" charset="0"/>
            </a:endParaRPr>
          </a:p>
        </p:txBody>
      </p:sp>
      <p:pic>
        <p:nvPicPr>
          <p:cNvPr id="4" name="Picture 3">
            <a:extLst>
              <a:ext uri="{FF2B5EF4-FFF2-40B4-BE49-F238E27FC236}">
                <a16:creationId xmlns:a16="http://schemas.microsoft.com/office/drawing/2014/main" id="{6164E5EB-D557-4E17-AFA2-872D4C3491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1847850"/>
            <a:ext cx="10287000" cy="7715250"/>
          </a:xfrm>
          <a:prstGeom prst="rect">
            <a:avLst/>
          </a:prstGeom>
        </p:spPr>
      </p:pic>
    </p:spTree>
    <p:extLst>
      <p:ext uri="{BB962C8B-B14F-4D97-AF65-F5344CB8AC3E}">
        <p14:creationId xmlns:p14="http://schemas.microsoft.com/office/powerpoint/2010/main" val="343222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F93995-87FE-225F-4BC3-AD2FC07BC90B}"/>
              </a:ext>
            </a:extLst>
          </p:cNvPr>
          <p:cNvSpPr/>
          <p:nvPr/>
        </p:nvSpPr>
        <p:spPr>
          <a:xfrm>
            <a:off x="7159324" y="647700"/>
            <a:ext cx="3969356" cy="707886"/>
          </a:xfrm>
          <a:prstGeom prst="rect">
            <a:avLst/>
          </a:prstGeom>
        </p:spPr>
        <p:txBody>
          <a:bodyPr wrap="none">
            <a:spAutoFit/>
          </a:bodyPr>
          <a:lstStyle/>
          <a:p>
            <a:pPr algn="just"/>
            <a:r>
              <a:rPr lang="en-US" sz="4000" b="1" dirty="0" err="1">
                <a:latin typeface="IBM Plex Sans" panose="020B0604020202020204" charset="0"/>
              </a:rPr>
              <a:t>Excom</a:t>
            </a:r>
            <a:r>
              <a:rPr lang="en-US" sz="4000" b="1" dirty="0">
                <a:latin typeface="IBM Plex Sans" panose="020B0604020202020204" charset="0"/>
              </a:rPr>
              <a:t> 2025-26</a:t>
            </a:r>
          </a:p>
        </p:txBody>
      </p:sp>
      <p:pic>
        <p:nvPicPr>
          <p:cNvPr id="5" name="Picture 4">
            <a:extLst>
              <a:ext uri="{FF2B5EF4-FFF2-40B4-BE49-F238E27FC236}">
                <a16:creationId xmlns:a16="http://schemas.microsoft.com/office/drawing/2014/main" id="{B29D60E9-7A29-0F78-FE3D-65FCAFEB5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050" y="1562100"/>
            <a:ext cx="8343900" cy="8343900"/>
          </a:xfrm>
          <a:prstGeom prst="rect">
            <a:avLst/>
          </a:prstGeom>
        </p:spPr>
      </p:pic>
    </p:spTree>
    <p:extLst>
      <p:ext uri="{BB962C8B-B14F-4D97-AF65-F5344CB8AC3E}">
        <p14:creationId xmlns:p14="http://schemas.microsoft.com/office/powerpoint/2010/main" val="366386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581C02-336D-43B8-A90B-58D90C02E38D}"/>
              </a:ext>
            </a:extLst>
          </p:cNvPr>
          <p:cNvSpPr/>
          <p:nvPr/>
        </p:nvSpPr>
        <p:spPr>
          <a:xfrm>
            <a:off x="5257800" y="4229100"/>
            <a:ext cx="8659938" cy="1569660"/>
          </a:xfrm>
          <a:prstGeom prst="rect">
            <a:avLst/>
          </a:prstGeom>
        </p:spPr>
        <p:txBody>
          <a:bodyPr wrap="square">
            <a:spAutoFit/>
          </a:bodyPr>
          <a:lstStyle/>
          <a:p>
            <a:pPr algn="just"/>
            <a:r>
              <a:rPr lang="en-US" sz="9600" b="1" dirty="0">
                <a:latin typeface="IBM Plex Sans" panose="020B0604020202020204" charset="0"/>
              </a:rPr>
              <a:t>THANK YOU</a:t>
            </a:r>
          </a:p>
        </p:txBody>
      </p:sp>
    </p:spTree>
    <p:extLst>
      <p:ext uri="{BB962C8B-B14F-4D97-AF65-F5344CB8AC3E}">
        <p14:creationId xmlns:p14="http://schemas.microsoft.com/office/powerpoint/2010/main" val="334352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59300" y="0"/>
            <a:ext cx="1028700" cy="1028700"/>
          </a:xfrm>
          <a:custGeom>
            <a:avLst/>
            <a:gdLst/>
            <a:ahLst/>
            <a:cxnLst/>
            <a:rect l="l" t="t" r="r" b="b"/>
            <a:pathLst>
              <a:path w="1028700" h="1028700">
                <a:moveTo>
                  <a:pt x="0" y="0"/>
                </a:moveTo>
                <a:lnTo>
                  <a:pt x="1028700" y="0"/>
                </a:lnTo>
                <a:lnTo>
                  <a:pt x="1028700" y="1028700"/>
                </a:lnTo>
                <a:lnTo>
                  <a:pt x="0" y="10287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a:grpSpLocks noChangeAspect="1"/>
          </p:cNvGrpSpPr>
          <p:nvPr/>
        </p:nvGrpSpPr>
        <p:grpSpPr>
          <a:xfrm rot="-3778500">
            <a:off x="2782219" y="1063868"/>
            <a:ext cx="540106" cy="708336"/>
            <a:chOff x="0" y="0"/>
            <a:chExt cx="720141" cy="944448"/>
          </a:xfrm>
        </p:grpSpPr>
        <p:sp>
          <p:nvSpPr>
            <p:cNvPr id="4" name="Freeform 4"/>
            <p:cNvSpPr/>
            <p:nvPr/>
          </p:nvSpPr>
          <p:spPr>
            <a:xfrm>
              <a:off x="0" y="0"/>
              <a:ext cx="720217" cy="944499"/>
            </a:xfrm>
            <a:custGeom>
              <a:avLst/>
              <a:gdLst/>
              <a:ahLst/>
              <a:cxnLst/>
              <a:rect l="l" t="t" r="r" b="b"/>
              <a:pathLst>
                <a:path w="720217" h="944499">
                  <a:moveTo>
                    <a:pt x="720090" y="0"/>
                  </a:moveTo>
                  <a:lnTo>
                    <a:pt x="0" y="0"/>
                  </a:lnTo>
                  <a:lnTo>
                    <a:pt x="0" y="944499"/>
                  </a:lnTo>
                  <a:lnTo>
                    <a:pt x="720090" y="944499"/>
                  </a:lnTo>
                  <a:lnTo>
                    <a:pt x="720217" y="312166"/>
                  </a:lnTo>
                  <a:lnTo>
                    <a:pt x="720090" y="0"/>
                  </a:lnTo>
                  <a:close/>
                </a:path>
              </a:pathLst>
            </a:custGeom>
            <a:blipFill>
              <a:blip r:embed="rId4"/>
              <a:stretch>
                <a:fillRect r="10" b="5"/>
              </a:stretch>
            </a:blipFill>
          </p:spPr>
        </p:sp>
      </p:grpSp>
      <p:sp>
        <p:nvSpPr>
          <p:cNvPr id="5" name="Freeform 5"/>
          <p:cNvSpPr/>
          <p:nvPr/>
        </p:nvSpPr>
        <p:spPr>
          <a:xfrm>
            <a:off x="5359303" y="5462583"/>
            <a:ext cx="9012431" cy="4141346"/>
          </a:xfrm>
          <a:custGeom>
            <a:avLst/>
            <a:gdLst/>
            <a:ahLst/>
            <a:cxnLst/>
            <a:rect l="l" t="t" r="r" b="b"/>
            <a:pathLst>
              <a:path w="9012431" h="4141346">
                <a:moveTo>
                  <a:pt x="0" y="0"/>
                </a:moveTo>
                <a:lnTo>
                  <a:pt x="9012431" y="0"/>
                </a:lnTo>
                <a:lnTo>
                  <a:pt x="9012431" y="4141346"/>
                </a:lnTo>
                <a:lnTo>
                  <a:pt x="0" y="4141346"/>
                </a:lnTo>
                <a:lnTo>
                  <a:pt x="0" y="0"/>
                </a:lnTo>
                <a:close/>
              </a:path>
            </a:pathLst>
          </a:custGeom>
          <a:blipFill>
            <a:blip r:embed="rId5"/>
            <a:stretch>
              <a:fillRect t="-39482" b="-5596"/>
            </a:stretch>
          </a:blipFill>
        </p:spPr>
      </p:sp>
      <p:sp>
        <p:nvSpPr>
          <p:cNvPr id="7" name="TextBox 7"/>
          <p:cNvSpPr txBox="1"/>
          <p:nvPr/>
        </p:nvSpPr>
        <p:spPr>
          <a:xfrm>
            <a:off x="2965733" y="1142573"/>
            <a:ext cx="4787141" cy="735907"/>
          </a:xfrm>
          <a:prstGeom prst="rect">
            <a:avLst/>
          </a:prstGeom>
        </p:spPr>
        <p:txBody>
          <a:bodyPr wrap="square" lIns="0" tIns="0" rIns="0" bIns="0" rtlCol="0" anchor="t">
            <a:spAutoFit/>
          </a:bodyPr>
          <a:lstStyle/>
          <a:p>
            <a:pPr algn="l">
              <a:lnSpc>
                <a:spcPts val="6165"/>
              </a:lnSpc>
            </a:pPr>
            <a:r>
              <a:rPr lang="en-US" sz="4404" b="1" spc="57" dirty="0">
                <a:solidFill>
                  <a:srgbClr val="30211C"/>
                </a:solidFill>
                <a:latin typeface="Montserrat Bold"/>
                <a:ea typeface="Montserrat Bold"/>
                <a:cs typeface="Montserrat Bold"/>
                <a:sym typeface="Montserrat Bold"/>
              </a:rPr>
              <a:t>ABOUT IGS</a:t>
            </a:r>
          </a:p>
        </p:txBody>
      </p:sp>
      <p:sp>
        <p:nvSpPr>
          <p:cNvPr id="8" name="TextBox 8"/>
          <p:cNvSpPr txBox="1"/>
          <p:nvPr/>
        </p:nvSpPr>
        <p:spPr>
          <a:xfrm>
            <a:off x="1768288" y="2034850"/>
            <a:ext cx="8264138" cy="3427733"/>
          </a:xfrm>
          <a:prstGeom prst="rect">
            <a:avLst/>
          </a:prstGeom>
        </p:spPr>
        <p:txBody>
          <a:bodyPr lIns="0" tIns="0" rIns="0" bIns="0" rtlCol="0" anchor="t">
            <a:spAutoFit/>
          </a:bodyPr>
          <a:lstStyle/>
          <a:p>
            <a:pPr algn="just">
              <a:lnSpc>
                <a:spcPts val="2699"/>
              </a:lnSpc>
            </a:pPr>
            <a:r>
              <a:rPr lang="en-US" sz="1907" b="1" spc="24" dirty="0">
                <a:solidFill>
                  <a:srgbClr val="1F2020"/>
                </a:solidFill>
                <a:latin typeface="Montserrat Bold"/>
                <a:ea typeface="Montserrat Bold"/>
                <a:cs typeface="Montserrat Bold"/>
                <a:sym typeface="Montserrat Bold"/>
              </a:rPr>
              <a:t>The Indian Geotechnical Society (IGS) aims to promote collaboration among engineers and scientists to enhance and disseminate knowledge in the fields of Soil Mechanics, Foundation Engineering, Soil Dynamics, Engineering Geology, Rock Mechanics, Snow and Ice Mechanics, and related fields, including their practical applications. The IGS serves as a shared platform for researchers, academicians, designers, construction engineers, equipment manufacturers, and others interested in geotechnical activities.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3778500">
            <a:off x="5806949" y="258100"/>
            <a:ext cx="540106" cy="708336"/>
            <a:chOff x="0" y="0"/>
            <a:chExt cx="720141" cy="944448"/>
          </a:xfrm>
        </p:grpSpPr>
        <p:sp>
          <p:nvSpPr>
            <p:cNvPr id="3" name="Freeform 3"/>
            <p:cNvSpPr/>
            <p:nvPr/>
          </p:nvSpPr>
          <p:spPr>
            <a:xfrm>
              <a:off x="0" y="0"/>
              <a:ext cx="720217" cy="944499"/>
            </a:xfrm>
            <a:custGeom>
              <a:avLst/>
              <a:gdLst/>
              <a:ahLst/>
              <a:cxnLst/>
              <a:rect l="l" t="t" r="r" b="b"/>
              <a:pathLst>
                <a:path w="720217" h="944499">
                  <a:moveTo>
                    <a:pt x="720090" y="0"/>
                  </a:moveTo>
                  <a:lnTo>
                    <a:pt x="0" y="0"/>
                  </a:lnTo>
                  <a:lnTo>
                    <a:pt x="0" y="944499"/>
                  </a:lnTo>
                  <a:lnTo>
                    <a:pt x="720090" y="944499"/>
                  </a:lnTo>
                  <a:lnTo>
                    <a:pt x="720217" y="312928"/>
                  </a:lnTo>
                  <a:lnTo>
                    <a:pt x="720090" y="0"/>
                  </a:lnTo>
                  <a:close/>
                </a:path>
              </a:pathLst>
            </a:custGeom>
            <a:blipFill>
              <a:blip r:embed="rId2"/>
              <a:stretch>
                <a:fillRect r="10" b="5"/>
              </a:stretch>
            </a:blipFill>
          </p:spPr>
        </p:sp>
      </p:grpSp>
      <p:sp>
        <p:nvSpPr>
          <p:cNvPr id="8" name="TextBox 8"/>
          <p:cNvSpPr txBox="1"/>
          <p:nvPr/>
        </p:nvSpPr>
        <p:spPr>
          <a:xfrm>
            <a:off x="6324600" y="182507"/>
            <a:ext cx="7715754" cy="668645"/>
          </a:xfrm>
          <a:prstGeom prst="rect">
            <a:avLst/>
          </a:prstGeom>
        </p:spPr>
        <p:txBody>
          <a:bodyPr wrap="square" lIns="0" tIns="0" rIns="0" bIns="0" rtlCol="0" anchor="t">
            <a:spAutoFit/>
          </a:bodyPr>
          <a:lstStyle/>
          <a:p>
            <a:pPr algn="l">
              <a:lnSpc>
                <a:spcPts val="5594"/>
              </a:lnSpc>
            </a:pPr>
            <a:r>
              <a:rPr lang="en-US" sz="3995" b="1" spc="43" dirty="0">
                <a:solidFill>
                  <a:srgbClr val="000000"/>
                </a:solidFill>
                <a:latin typeface="IBM Plex Sans Bold"/>
                <a:ea typeface="IBM Plex Sans Bold"/>
                <a:cs typeface="IBM Plex Sans Bold"/>
                <a:sym typeface="IBM Plex Sans Bold"/>
              </a:rPr>
              <a:t>FIRST YEAR  ORIENTATION</a:t>
            </a:r>
          </a:p>
        </p:txBody>
      </p:sp>
      <p:pic>
        <p:nvPicPr>
          <p:cNvPr id="10" name="Picture 9">
            <a:extLst>
              <a:ext uri="{FF2B5EF4-FFF2-40B4-BE49-F238E27FC236}">
                <a16:creationId xmlns:a16="http://schemas.microsoft.com/office/drawing/2014/main" id="{BC1E9AFB-9E57-44DA-8296-AACF293BA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991365"/>
            <a:ext cx="8534401" cy="90849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6624F2-E407-41F2-33F0-22B3AB7DE036}"/>
              </a:ext>
            </a:extLst>
          </p:cNvPr>
          <p:cNvSpPr txBox="1"/>
          <p:nvPr/>
        </p:nvSpPr>
        <p:spPr>
          <a:xfrm>
            <a:off x="3200400" y="654228"/>
            <a:ext cx="11887200" cy="668837"/>
          </a:xfrm>
          <a:prstGeom prst="rect">
            <a:avLst/>
          </a:prstGeom>
        </p:spPr>
        <p:txBody>
          <a:bodyPr wrap="square" lIns="0" tIns="0" rIns="0" bIns="0" rtlCol="0" anchor="t">
            <a:spAutoFit/>
          </a:bodyPr>
          <a:lstStyle/>
          <a:p>
            <a:pPr>
              <a:lnSpc>
                <a:spcPts val="5594"/>
              </a:lnSpc>
            </a:pPr>
            <a:r>
              <a:rPr lang="en-US" sz="4000" b="1" dirty="0" err="1">
                <a:latin typeface="IBM Plex Sans" panose="020B0604020202020204" charset="0"/>
              </a:rPr>
              <a:t>Geogiggles</a:t>
            </a:r>
            <a:r>
              <a:rPr lang="en-US" sz="4000" b="1" dirty="0">
                <a:latin typeface="IBM Plex Sans" panose="020B0604020202020204" charset="0"/>
              </a:rPr>
              <a:t> - </a:t>
            </a:r>
            <a:r>
              <a:rPr lang="en-US" sz="4000" dirty="0">
                <a:latin typeface="IBM Plex Sans" panose="020B0604020202020204" charset="0"/>
              </a:rPr>
              <a:t>Online Meme Making Competition</a:t>
            </a:r>
            <a:endParaRPr lang="en-US" sz="4000" spc="43" dirty="0">
              <a:solidFill>
                <a:srgbClr val="000000"/>
              </a:solidFill>
              <a:latin typeface="IBM Plex Sans" panose="020B0604020202020204" charset="0"/>
              <a:ea typeface="IBM Plex Sans Bold"/>
              <a:cs typeface="IBM Plex Sans Bold"/>
              <a:sym typeface="IBM Plex Sans Bold"/>
            </a:endParaRPr>
          </a:p>
        </p:txBody>
      </p:sp>
      <p:pic>
        <p:nvPicPr>
          <p:cNvPr id="11" name="Picture 10">
            <a:extLst>
              <a:ext uri="{FF2B5EF4-FFF2-40B4-BE49-F238E27FC236}">
                <a16:creationId xmlns:a16="http://schemas.microsoft.com/office/drawing/2014/main" id="{9ADB29FB-8292-4AD8-B592-C53DFFB2D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1919748"/>
            <a:ext cx="7718487" cy="7697047"/>
          </a:xfrm>
          <a:prstGeom prst="rect">
            <a:avLst/>
          </a:prstGeom>
        </p:spPr>
      </p:pic>
      <p:sp>
        <p:nvSpPr>
          <p:cNvPr id="2" name="Freeform 3">
            <a:extLst>
              <a:ext uri="{FF2B5EF4-FFF2-40B4-BE49-F238E27FC236}">
                <a16:creationId xmlns:a16="http://schemas.microsoft.com/office/drawing/2014/main" id="{A8B6A0DF-1CAA-89BE-945D-29D41C264083}"/>
              </a:ext>
            </a:extLst>
          </p:cNvPr>
          <p:cNvSpPr/>
          <p:nvPr/>
        </p:nvSpPr>
        <p:spPr>
          <a:xfrm>
            <a:off x="9502715" y="1919748"/>
            <a:ext cx="7871076" cy="7661310"/>
          </a:xfrm>
          <a:custGeom>
            <a:avLst/>
            <a:gdLst/>
            <a:ahLst/>
            <a:cxnLst/>
            <a:rect l="l" t="t" r="r" b="b"/>
            <a:pathLst>
              <a:path w="7871076" h="7661310">
                <a:moveTo>
                  <a:pt x="0" y="0"/>
                </a:moveTo>
                <a:lnTo>
                  <a:pt x="7871076" y="0"/>
                </a:lnTo>
                <a:lnTo>
                  <a:pt x="7871076" y="7661311"/>
                </a:lnTo>
                <a:lnTo>
                  <a:pt x="0" y="7661311"/>
                </a:lnTo>
                <a:lnTo>
                  <a:pt x="0" y="0"/>
                </a:lnTo>
                <a:close/>
              </a:path>
            </a:pathLst>
          </a:custGeom>
          <a:blipFill>
            <a:blip r:embed="rId3"/>
            <a:stretch>
              <a:fillRect t="-2737"/>
            </a:stretch>
          </a:blipFill>
        </p:spPr>
        <p:txBody>
          <a:bodyPr/>
          <a:lstStyle/>
          <a:p>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B512A3-5709-46DF-BFFF-114D3A857E5C}"/>
              </a:ext>
            </a:extLst>
          </p:cNvPr>
          <p:cNvSpPr/>
          <p:nvPr/>
        </p:nvSpPr>
        <p:spPr>
          <a:xfrm>
            <a:off x="3255770" y="800100"/>
            <a:ext cx="12298560" cy="1323439"/>
          </a:xfrm>
          <a:prstGeom prst="rect">
            <a:avLst/>
          </a:prstGeom>
        </p:spPr>
        <p:txBody>
          <a:bodyPr wrap="none">
            <a:spAutoFit/>
          </a:bodyPr>
          <a:lstStyle/>
          <a:p>
            <a:pPr algn="ctr"/>
            <a:r>
              <a:rPr lang="en-US" sz="4000" b="1" dirty="0">
                <a:solidFill>
                  <a:srgbClr val="082125"/>
                </a:solidFill>
                <a:latin typeface="IBM Plex Sans" panose="020B0604020202020204" charset="0"/>
                <a:ea typeface="Times New Roman" panose="02020603050405020304" pitchFamily="18" charset="0"/>
              </a:rPr>
              <a:t>Geotechnical Talks</a:t>
            </a:r>
          </a:p>
          <a:p>
            <a:r>
              <a:rPr lang="en-US" sz="4000" dirty="0">
                <a:solidFill>
                  <a:srgbClr val="082125"/>
                </a:solidFill>
                <a:latin typeface="IBM Plex Sans" panose="020B0604020202020204" charset="0"/>
                <a:ea typeface="Times New Roman" panose="02020603050405020304" pitchFamily="18" charset="0"/>
              </a:rPr>
              <a:t>(In connection with World Soil Day and ICMSC 2024)</a:t>
            </a:r>
            <a:endParaRPr lang="en-US" sz="4000" dirty="0">
              <a:latin typeface="IBM Plex Sans" panose="020B0604020202020204" charset="0"/>
            </a:endParaRPr>
          </a:p>
        </p:txBody>
      </p:sp>
      <p:pic>
        <p:nvPicPr>
          <p:cNvPr id="10" name="Picture 9">
            <a:extLst>
              <a:ext uri="{FF2B5EF4-FFF2-40B4-BE49-F238E27FC236}">
                <a16:creationId xmlns:a16="http://schemas.microsoft.com/office/drawing/2014/main" id="{999AC978-6866-4A4C-8957-978DB7F478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828" y="6252482"/>
            <a:ext cx="3112901" cy="3905630"/>
          </a:xfrm>
          <a:prstGeom prst="rect">
            <a:avLst/>
          </a:prstGeom>
        </p:spPr>
      </p:pic>
      <p:pic>
        <p:nvPicPr>
          <p:cNvPr id="12" name="Picture 11">
            <a:extLst>
              <a:ext uri="{FF2B5EF4-FFF2-40B4-BE49-F238E27FC236}">
                <a16:creationId xmlns:a16="http://schemas.microsoft.com/office/drawing/2014/main" id="{85E71B78-00C1-4C0C-970F-94A329D1C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4729" y="2396340"/>
            <a:ext cx="3080643" cy="3853656"/>
          </a:xfrm>
          <a:prstGeom prst="rect">
            <a:avLst/>
          </a:prstGeom>
        </p:spPr>
      </p:pic>
      <p:pic>
        <p:nvPicPr>
          <p:cNvPr id="13" name="Picture 12">
            <a:extLst>
              <a:ext uri="{FF2B5EF4-FFF2-40B4-BE49-F238E27FC236}">
                <a16:creationId xmlns:a16="http://schemas.microsoft.com/office/drawing/2014/main" id="{9403DF2D-BB02-4CEF-8374-4252BC5E1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1185" y="2396340"/>
            <a:ext cx="3076090" cy="3853656"/>
          </a:xfrm>
          <a:prstGeom prst="rect">
            <a:avLst/>
          </a:prstGeom>
        </p:spPr>
      </p:pic>
      <p:pic>
        <p:nvPicPr>
          <p:cNvPr id="14" name="Picture 13">
            <a:extLst>
              <a:ext uri="{FF2B5EF4-FFF2-40B4-BE49-F238E27FC236}">
                <a16:creationId xmlns:a16="http://schemas.microsoft.com/office/drawing/2014/main" id="{1E207154-ACC7-42FF-8C02-ADFF2D3B2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45372" y="6274577"/>
            <a:ext cx="3099940" cy="3883535"/>
          </a:xfrm>
          <a:prstGeom prst="rect">
            <a:avLst/>
          </a:prstGeom>
        </p:spPr>
      </p:pic>
      <p:pic>
        <p:nvPicPr>
          <p:cNvPr id="15" name="Picture 14">
            <a:extLst>
              <a:ext uri="{FF2B5EF4-FFF2-40B4-BE49-F238E27FC236}">
                <a16:creationId xmlns:a16="http://schemas.microsoft.com/office/drawing/2014/main" id="{7BE6EDDF-7929-403B-AFAF-31162EA18B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20800" y="2402178"/>
            <a:ext cx="3098255" cy="38441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854FA4A-51C9-491A-9C80-D86BECE81D79}"/>
              </a:ext>
            </a:extLst>
          </p:cNvPr>
          <p:cNvSpPr/>
          <p:nvPr/>
        </p:nvSpPr>
        <p:spPr>
          <a:xfrm>
            <a:off x="3473216" y="952500"/>
            <a:ext cx="11341566" cy="753476"/>
          </a:xfrm>
          <a:prstGeom prst="rect">
            <a:avLst/>
          </a:prstGeom>
        </p:spPr>
        <p:txBody>
          <a:bodyPr wrap="none">
            <a:spAutoFit/>
          </a:bodyPr>
          <a:lstStyle/>
          <a:p>
            <a:pPr algn="just">
              <a:lnSpc>
                <a:spcPct val="115000"/>
              </a:lnSpc>
              <a:spcAft>
                <a:spcPts val="1000"/>
              </a:spcAft>
            </a:pPr>
            <a:r>
              <a:rPr lang="en-US" sz="4000" b="1" dirty="0">
                <a:solidFill>
                  <a:srgbClr val="082125"/>
                </a:solidFill>
                <a:latin typeface="IBM Plex Sans" panose="020B0604020202020204" charset="0"/>
                <a:ea typeface="Times New Roman" panose="02020603050405020304" pitchFamily="18" charset="0"/>
                <a:cs typeface="Cordia New" panose="020B0304020202020204" pitchFamily="34" charset="-34"/>
              </a:rPr>
              <a:t>Ground Breaking Facts- </a:t>
            </a:r>
            <a:r>
              <a:rPr lang="en-US" sz="4000" dirty="0">
                <a:solidFill>
                  <a:srgbClr val="082125"/>
                </a:solidFill>
                <a:latin typeface="IBM Plex Sans" panose="020B0604020202020204" charset="0"/>
                <a:ea typeface="Times New Roman" panose="02020603050405020304" pitchFamily="18" charset="0"/>
                <a:cs typeface="Cordia New" panose="020B0304020202020204" pitchFamily="34" charset="-34"/>
              </a:rPr>
              <a:t>Instagram Fact Series</a:t>
            </a:r>
            <a:endParaRPr lang="en-US" sz="4000" dirty="0">
              <a:latin typeface="IBM Plex Sans" panose="020B0604020202020204" charset="0"/>
              <a:ea typeface="Times New Roman" panose="02020603050405020304" pitchFamily="18" charset="0"/>
              <a:cs typeface="Cordia New" panose="020B0304020202020204" pitchFamily="34" charset="-34"/>
            </a:endParaRPr>
          </a:p>
        </p:txBody>
      </p:sp>
      <p:pic>
        <p:nvPicPr>
          <p:cNvPr id="8" name="Picture 7">
            <a:extLst>
              <a:ext uri="{FF2B5EF4-FFF2-40B4-BE49-F238E27FC236}">
                <a16:creationId xmlns:a16="http://schemas.microsoft.com/office/drawing/2014/main" id="{42EB63B1-AFF8-4A81-9671-C6C335A22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172" y="1866900"/>
            <a:ext cx="6437656" cy="80351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CC5D8-FB44-4997-8325-4F11564F8922}"/>
              </a:ext>
            </a:extLst>
          </p:cNvPr>
          <p:cNvSpPr/>
          <p:nvPr/>
        </p:nvSpPr>
        <p:spPr>
          <a:xfrm>
            <a:off x="5410200" y="1181100"/>
            <a:ext cx="9103774" cy="707886"/>
          </a:xfrm>
          <a:prstGeom prst="rect">
            <a:avLst/>
          </a:prstGeom>
        </p:spPr>
        <p:txBody>
          <a:bodyPr wrap="none">
            <a:spAutoFit/>
          </a:bodyPr>
          <a:lstStyle/>
          <a:p>
            <a:pPr algn="just"/>
            <a:r>
              <a:rPr lang="en-US" sz="4000" b="1" dirty="0">
                <a:solidFill>
                  <a:srgbClr val="082125"/>
                </a:solidFill>
                <a:latin typeface="IBM Plex Sans" panose="020B0604020202020204" charset="0"/>
                <a:ea typeface="Times New Roman" panose="02020603050405020304" pitchFamily="18" charset="0"/>
              </a:rPr>
              <a:t>FRAMORA- Photography competition</a:t>
            </a:r>
            <a:endParaRPr lang="en-US" sz="4000" b="1" dirty="0">
              <a:latin typeface="IBM Plex Sans" panose="020B0604020202020204" charset="0"/>
            </a:endParaRPr>
          </a:p>
        </p:txBody>
      </p:sp>
      <p:pic>
        <p:nvPicPr>
          <p:cNvPr id="11" name="Picture 10">
            <a:extLst>
              <a:ext uri="{FF2B5EF4-FFF2-40B4-BE49-F238E27FC236}">
                <a16:creationId xmlns:a16="http://schemas.microsoft.com/office/drawing/2014/main" id="{984CF071-19E3-42CD-8D3B-812027E3EA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682240"/>
            <a:ext cx="6630663" cy="6667500"/>
          </a:xfrm>
          <a:prstGeom prst="rect">
            <a:avLst/>
          </a:prstGeom>
        </p:spPr>
      </p:pic>
      <p:pic>
        <p:nvPicPr>
          <p:cNvPr id="13" name="Picture 12">
            <a:extLst>
              <a:ext uri="{FF2B5EF4-FFF2-40B4-BE49-F238E27FC236}">
                <a16:creationId xmlns:a16="http://schemas.microsoft.com/office/drawing/2014/main" id="{AEAD24F5-1451-400A-B8E6-A0C037B9B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2682240"/>
            <a:ext cx="6667500" cy="666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28800" y="1999976"/>
            <a:ext cx="5430992" cy="8096524"/>
          </a:xfrm>
          <a:custGeom>
            <a:avLst/>
            <a:gdLst/>
            <a:ahLst/>
            <a:cxnLst/>
            <a:rect l="l" t="t" r="r" b="b"/>
            <a:pathLst>
              <a:path w="5126192" h="7258324">
                <a:moveTo>
                  <a:pt x="0" y="0"/>
                </a:moveTo>
                <a:lnTo>
                  <a:pt x="5126191" y="0"/>
                </a:lnTo>
                <a:lnTo>
                  <a:pt x="5126191" y="7258324"/>
                </a:lnTo>
                <a:lnTo>
                  <a:pt x="0" y="7258324"/>
                </a:lnTo>
                <a:lnTo>
                  <a:pt x="0" y="0"/>
                </a:lnTo>
                <a:close/>
              </a:path>
            </a:pathLst>
          </a:custGeom>
          <a:blipFill>
            <a:blip r:embed="rId2"/>
            <a:stretch>
              <a:fillRect/>
            </a:stretch>
          </a:blipFill>
        </p:spPr>
      </p:sp>
      <p:sp>
        <p:nvSpPr>
          <p:cNvPr id="3" name="Freeform 3"/>
          <p:cNvSpPr/>
          <p:nvPr/>
        </p:nvSpPr>
        <p:spPr>
          <a:xfrm>
            <a:off x="7610168" y="6145426"/>
            <a:ext cx="4429432" cy="3944856"/>
          </a:xfrm>
          <a:custGeom>
            <a:avLst/>
            <a:gdLst/>
            <a:ahLst/>
            <a:cxnLst/>
            <a:rect l="l" t="t" r="r" b="b"/>
            <a:pathLst>
              <a:path w="4872862" h="4208381">
                <a:moveTo>
                  <a:pt x="0" y="0"/>
                </a:moveTo>
                <a:lnTo>
                  <a:pt x="4872862" y="0"/>
                </a:lnTo>
                <a:lnTo>
                  <a:pt x="4872862" y="4208380"/>
                </a:lnTo>
                <a:lnTo>
                  <a:pt x="0" y="4208380"/>
                </a:lnTo>
                <a:lnTo>
                  <a:pt x="0" y="0"/>
                </a:lnTo>
                <a:close/>
              </a:path>
            </a:pathLst>
          </a:custGeom>
          <a:blipFill>
            <a:blip r:embed="rId3"/>
            <a:stretch>
              <a:fillRect l="-37494" t="-20675" r="-41939" b="-17748"/>
            </a:stretch>
          </a:blipFill>
        </p:spPr>
      </p:sp>
      <p:sp>
        <p:nvSpPr>
          <p:cNvPr id="4" name="Freeform 4"/>
          <p:cNvSpPr/>
          <p:nvPr/>
        </p:nvSpPr>
        <p:spPr>
          <a:xfrm>
            <a:off x="12255204" y="6145426"/>
            <a:ext cx="4575396" cy="3944856"/>
          </a:xfrm>
          <a:custGeom>
            <a:avLst/>
            <a:gdLst/>
            <a:ahLst/>
            <a:cxnLst/>
            <a:rect l="l" t="t" r="r" b="b"/>
            <a:pathLst>
              <a:path w="5527563" h="4066515">
                <a:moveTo>
                  <a:pt x="0" y="0"/>
                </a:moveTo>
                <a:lnTo>
                  <a:pt x="5527563" y="0"/>
                </a:lnTo>
                <a:lnTo>
                  <a:pt x="5527563" y="4066515"/>
                </a:lnTo>
                <a:lnTo>
                  <a:pt x="0" y="4066515"/>
                </a:lnTo>
                <a:lnTo>
                  <a:pt x="0" y="0"/>
                </a:lnTo>
                <a:close/>
              </a:path>
            </a:pathLst>
          </a:custGeom>
          <a:blipFill>
            <a:blip r:embed="rId4"/>
            <a:stretch>
              <a:fillRect t="-65838" r="-24124" b="-87400"/>
            </a:stretch>
          </a:blipFill>
        </p:spPr>
      </p:sp>
      <p:sp>
        <p:nvSpPr>
          <p:cNvPr id="5" name="Freeform 5"/>
          <p:cNvSpPr/>
          <p:nvPr/>
        </p:nvSpPr>
        <p:spPr>
          <a:xfrm>
            <a:off x="7620000" y="2002963"/>
            <a:ext cx="9210599" cy="3944856"/>
          </a:xfrm>
          <a:custGeom>
            <a:avLst/>
            <a:gdLst/>
            <a:ahLst/>
            <a:cxnLst/>
            <a:rect l="l" t="t" r="r" b="b"/>
            <a:pathLst>
              <a:path w="5888083" h="4208381">
                <a:moveTo>
                  <a:pt x="0" y="0"/>
                </a:moveTo>
                <a:lnTo>
                  <a:pt x="5888083" y="0"/>
                </a:lnTo>
                <a:lnTo>
                  <a:pt x="5888083" y="4208380"/>
                </a:lnTo>
                <a:lnTo>
                  <a:pt x="0" y="4208380"/>
                </a:lnTo>
                <a:lnTo>
                  <a:pt x="0" y="0"/>
                </a:lnTo>
                <a:close/>
              </a:path>
            </a:pathLst>
          </a:custGeom>
          <a:blipFill>
            <a:blip r:embed="rId5"/>
            <a:stretch>
              <a:fillRect b="-110001"/>
            </a:stretch>
          </a:blipFill>
        </p:spPr>
      </p:sp>
      <p:sp>
        <p:nvSpPr>
          <p:cNvPr id="6" name="TextBox 6"/>
          <p:cNvSpPr txBox="1"/>
          <p:nvPr/>
        </p:nvSpPr>
        <p:spPr>
          <a:xfrm>
            <a:off x="4714076" y="571500"/>
            <a:ext cx="8859847" cy="667234"/>
          </a:xfrm>
          <a:prstGeom prst="rect">
            <a:avLst/>
          </a:prstGeom>
        </p:spPr>
        <p:txBody>
          <a:bodyPr wrap="square" lIns="0" tIns="0" rIns="0" bIns="0" rtlCol="0" anchor="t">
            <a:spAutoFit/>
          </a:bodyPr>
          <a:lstStyle/>
          <a:p>
            <a:pPr algn="ctr">
              <a:lnSpc>
                <a:spcPts val="5594"/>
              </a:lnSpc>
              <a:spcBef>
                <a:spcPct val="0"/>
              </a:spcBef>
            </a:pPr>
            <a:r>
              <a:rPr lang="en-US" sz="3950" b="1" spc="43" dirty="0">
                <a:solidFill>
                  <a:srgbClr val="000000"/>
                </a:solidFill>
                <a:latin typeface="IBM Plex Sans" panose="020B0503050203000203" pitchFamily="34" charset="0"/>
                <a:ea typeface="Trabelsi outline"/>
                <a:cs typeface="Trabelsi outline"/>
                <a:sym typeface="Trabelsi outline"/>
              </a:rPr>
              <a:t>GATE ORIENTATION SESSION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500CB5-8986-46E9-A3D5-81932B18B7FE}"/>
              </a:ext>
            </a:extLst>
          </p:cNvPr>
          <p:cNvSpPr/>
          <p:nvPr/>
        </p:nvSpPr>
        <p:spPr>
          <a:xfrm>
            <a:off x="5562600" y="876300"/>
            <a:ext cx="6417142" cy="753476"/>
          </a:xfrm>
          <a:prstGeom prst="rect">
            <a:avLst/>
          </a:prstGeom>
        </p:spPr>
        <p:txBody>
          <a:bodyPr wrap="none">
            <a:spAutoFit/>
          </a:bodyPr>
          <a:lstStyle/>
          <a:p>
            <a:pPr algn="just">
              <a:lnSpc>
                <a:spcPct val="115000"/>
              </a:lnSpc>
              <a:spcAft>
                <a:spcPts val="1000"/>
              </a:spcAft>
            </a:pPr>
            <a:r>
              <a:rPr lang="en-US" sz="4000" b="1" dirty="0">
                <a:solidFill>
                  <a:srgbClr val="082125"/>
                </a:solidFill>
                <a:latin typeface="IBM Plex Sans" panose="020B0604020202020204" charset="0"/>
                <a:ea typeface="Times New Roman" panose="02020603050405020304" pitchFamily="18" charset="0"/>
                <a:cs typeface="Cordia New" panose="020B0304020202020204" pitchFamily="34" charset="-34"/>
              </a:rPr>
              <a:t>Free GATE 2025 Coaching</a:t>
            </a:r>
            <a:endParaRPr lang="en-US" sz="4000" b="1" dirty="0">
              <a:latin typeface="IBM Plex Sans" panose="020B0604020202020204" charset="0"/>
              <a:ea typeface="Times New Roman" panose="02020603050405020304" pitchFamily="18" charset="0"/>
              <a:cs typeface="Cordia New" panose="020B0304020202020204" pitchFamily="34" charset="-34"/>
            </a:endParaRPr>
          </a:p>
        </p:txBody>
      </p:sp>
      <p:pic>
        <p:nvPicPr>
          <p:cNvPr id="4" name="Picture 3">
            <a:extLst>
              <a:ext uri="{FF2B5EF4-FFF2-40B4-BE49-F238E27FC236}">
                <a16:creationId xmlns:a16="http://schemas.microsoft.com/office/drawing/2014/main" id="{A3BF4464-2D2F-43C9-873C-4480BCEB3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866900"/>
            <a:ext cx="6272930" cy="7794696"/>
          </a:xfrm>
          <a:prstGeom prst="rect">
            <a:avLst/>
          </a:prstGeom>
        </p:spPr>
      </p:pic>
    </p:spTree>
    <p:extLst>
      <p:ext uri="{BB962C8B-B14F-4D97-AF65-F5344CB8AC3E}">
        <p14:creationId xmlns:p14="http://schemas.microsoft.com/office/powerpoint/2010/main" val="26318762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140</Words>
  <Application>Microsoft Office PowerPoint</Application>
  <PresentationFormat>Custom</PresentationFormat>
  <Paragraphs>17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Wingdings 3</vt:lpstr>
      <vt:lpstr>Calibri</vt:lpstr>
      <vt:lpstr>IBM Plex Sans</vt:lpstr>
      <vt:lpstr>Century Gothic</vt:lpstr>
      <vt:lpstr>Montserrat Bold</vt:lpstr>
      <vt:lpstr>IBM Plex Sans Bold</vt:lpstr>
      <vt:lpstr>Arial</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IGS_PPT[2].pdf</dc:title>
  <dc:creator>USER</dc:creator>
  <cp:lastModifiedBy>Muraleekrishnan B</cp:lastModifiedBy>
  <cp:revision>89</cp:revision>
  <dcterms:created xsi:type="dcterms:W3CDTF">2006-08-16T00:00:00Z</dcterms:created>
  <dcterms:modified xsi:type="dcterms:W3CDTF">2025-07-02T19:34:41Z</dcterms:modified>
  <dc:identifier>DAGc1JsKrhw</dc:identifier>
</cp:coreProperties>
</file>